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9"/>
  </p:notesMasterIdLst>
  <p:sldIdLst>
    <p:sldId id="259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69" r:id="rId15"/>
    <p:sldId id="276" r:id="rId16"/>
    <p:sldId id="275" r:id="rId17"/>
    <p:sldId id="284" r:id="rId18"/>
    <p:sldId id="274" r:id="rId19"/>
    <p:sldId id="277" r:id="rId20"/>
    <p:sldId id="271" r:id="rId21"/>
    <p:sldId id="278" r:id="rId22"/>
    <p:sldId id="279" r:id="rId23"/>
    <p:sldId id="280" r:id="rId24"/>
    <p:sldId id="281" r:id="rId25"/>
    <p:sldId id="282" r:id="rId26"/>
    <p:sldId id="283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6227AA-78F0-2F4F-ABD6-954473ABB88F}" v="48" dt="2022-07-14T05:44:03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845C6-8E88-7F40-821B-32D745F98B39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AC4B4-85E1-0143-B917-F78FDB246C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0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FAC4B4-85E1-0143-B917-F78FDB246C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24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A1E3B-0917-23DF-9BCB-D195336485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6E938-49CC-F8C4-97BF-D29CC8BFD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6A27-011B-3B47-632A-2FCD3F37F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59E0-CA05-E8CC-9C82-F0B720B88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22A99-A7A7-0484-C711-297CCCC5F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4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A4D39-CA79-EB47-B60D-ADE26BF9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D9B99-438E-FEA3-0215-717B26687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134F9-857C-953C-AC87-F91897C6C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519B7-F6AB-D018-DE86-6345A6401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5F692-1AB5-CE01-2AD6-7CF5F544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5AAF7D-0B6C-09F5-37B0-4989D79FF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6766A3-CFF3-2B2F-235C-779BC31D7A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1CFA-CC58-90E8-CE9C-30EDA4F1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ACDF9-724E-B775-0270-785EFAC0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BE3B1-3B82-FFD3-DF0C-69669B78C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84537-3B2E-B470-4C4B-6C20460D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630D2-B16B-B475-75D0-3B92AD126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0BF52-31A6-A0C3-A3DD-7AF4A3D3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B11DAB-D2BD-CE6B-1D7A-28858B139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82FF6-311A-F4F4-3A6C-BA7FA69F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340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3079F-C597-E78E-244D-BDA39C3C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BB656-AB2D-291B-193D-45C09128B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A7ABF-C5EF-45D7-FDBF-AAF6B179C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4578D-7A5D-374E-45A9-3B23809FE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03219-FB95-DB58-6157-2D3DD9F35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9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DD2D-364C-9237-B793-3AD119D4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3E23A-FA01-3852-DF34-06611EF356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690953-CAE1-E45F-184D-42F24169E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EE774-C669-213E-65B4-8745CF592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90601-4812-80AD-C143-EE2A2153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C868-C513-13F7-EF7B-A444384B1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73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063C-701F-6E03-3C00-27265C72B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28CED-C895-51DF-4C85-AF9758B5B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376ED-F9FB-DD32-8855-C3022CF18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E61BF-A8EB-4121-A689-A4C6AD9A5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176A7E-3FE9-832A-D17D-6D55481E4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1DB815-C8A1-C7B9-B888-D15C059CB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pPr/>
              <a:t>7/14/22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BC587-8717-A58A-AA42-2BE5F59F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AFCD73-4223-39CC-952F-3A47D5A1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27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A50B-0462-3C4E-3D66-9757E7C0D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E6478A-8C21-BFFB-E511-EE0E2A1A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989BF-B576-9A2F-BB14-B6EE85F1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1A6515-6336-F219-0162-54D43E6B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56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6AD74-919D-DA21-9547-B1C620BEA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42A48-3486-79E6-DB56-6FA42A6F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2BFC58-E0B0-7535-0CFB-638C6D535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0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3000-C60C-CFF8-D7B2-CF47B7FE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2A414-A19E-B70C-D181-E56D2D5B3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77CC6-4E69-04BE-5F03-50B14623EA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A0699-3D6C-AE1E-6AB2-C27A3656B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CBDA31-F997-F5DC-65BB-5B24CA6DA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38519-FFFB-B4E4-BEA4-561BF9DD2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044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6D2A-3124-297C-6C1B-22D12DF6A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FC78E-2F0E-683B-58F4-14AB1EE49D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DD3685-4078-3AAF-2625-49114AF95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7E3184-1BA0-628A-CC58-46E8D44E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B2B83-2F16-A1A5-ED68-C258104C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6A482-3F4B-BC88-2127-D4EB0C4A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03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ECA5A-54DC-35D1-1A93-3036FA2D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51556-B384-2DCD-2E52-6D21D1B4B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9728B-35B4-1ACC-6656-FF8F2A76F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7/14/22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2AB26-59EE-0F47-1266-5D5F76354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DFB77-FCCB-4BD5-D031-5BDB4C869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9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014E3-523C-CB20-720A-3AC601EAA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July 14 2022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6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B94B-C39C-B190-9E5B-AA8271B0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C1C3-32F9-0C96-1968-BA438BF07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74575-F092-23EC-3582-918BD9E8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7"/>
            <a:ext cx="6529213" cy="5136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6196F2-4F4D-542B-D0DE-F8FDFA53B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24" y="773554"/>
            <a:ext cx="5801214" cy="456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8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D0155-CB93-4945-E57A-F459E9F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82A70-113D-7474-9DB8-41255F062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E3B88-5AA4-77B1-975C-9E1EA3BE9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05"/>
            <a:ext cx="6241312" cy="4910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7E0C2-9EA4-FFFE-A3FE-43EBDF6CD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62" y="1191400"/>
            <a:ext cx="6033497" cy="474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92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29E9-087D-9294-DF65-2AC14E2D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91832-9255-6EC6-6826-252ED984A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89AC12-3212-C505-D49B-80D1BEAE5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1634" y="871248"/>
            <a:ext cx="6217634" cy="4891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E81888-992D-6EEE-6962-C63E6CF9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24" y="773555"/>
            <a:ext cx="6341810" cy="49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B40EB-9945-42DE-0EE3-1A8B82A96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CC4C8-BA23-2244-71BC-E178BA33E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more patients so # of patients &gt;30</a:t>
            </a:r>
          </a:p>
          <a:p>
            <a:r>
              <a:rPr lang="en-US" dirty="0"/>
              <a:t>Compare the strength of correlation using Kendall correlation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273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DA011-5A02-5AD8-274C-1EDA9349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CT w contrast vs. Rider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E8349-E102-E2EE-EF2E-3B777B580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0FA25-66A6-DB14-A834-3EFC422CA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50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A4EA-157B-07C4-465B-B9235BE2C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E8F6-B28C-0453-AD75-254BF9828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33044-FD71-5E19-B977-A26B3BE9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578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E5667-D1F0-7C70-892F-15390685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7E2A1-4CB9-1D36-7D9C-72F71551C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FC6B8-0F07-C0E2-5654-8B4DCA05C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578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52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A380E-AE03-B818-7390-7649338C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4DFFE-7DE1-485F-15CD-AD49D0907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645C8-AEC1-B523-6360-56521866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0229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5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29667-500C-67B1-9F6B-169DC940B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discrimination power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99C2CF-DFC0-3F96-E531-6409F839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05" y="1609311"/>
            <a:ext cx="11690389" cy="41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13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BA7E9-297B-EFEC-2D92-440921076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142F8-1C3F-E03F-F5BF-53048A954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1BED1F-5DE4-380B-A526-AE705E71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4657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9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8D9E-97FB-BC7F-D498-1BAA646D1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Patients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AC597-7660-F4F1-8722-785EA3159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No of patients: 25 (should be 27)(previous 17+8)</a:t>
            </a:r>
          </a:p>
          <a:p>
            <a:r>
              <a:rPr lang="en-US"/>
              <a:t>112 features</a:t>
            </a:r>
          </a:p>
          <a:p>
            <a:r>
              <a:rPr lang="en-US"/>
              <a:t>Timesteps(data points): 113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71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F9C2-83E4-4B7E-C7D8-1D0CFD76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0BD14-1A3D-18BF-AF33-16469BEA2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19847-0A0F-70B3-9D5D-909EB126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7187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18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6DA7D-44E0-833A-BFC6-C691D252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61256-CE4E-90E6-8FB0-EBAE09C73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40954-C716-1A96-06CE-166D2CA81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169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71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6A5E-5B39-2AF5-3027-7A365D38D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4D619-12DE-0B9B-3BE3-68E6151E4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49CD8-9E25-F74F-98B7-028BB775B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024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6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19A3-8718-353A-DB73-99CD2E462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B553B-7844-70CB-6684-A103A5589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BBD25-584D-99C7-E7B5-418749590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578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5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F0C1F-5B60-846A-8E9B-B5840ACB8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8DE9F-F5B5-ED89-CF14-D16FFFC4F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AF53A-44BB-F8DE-1549-230D3BE19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578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3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A85C8-4E9C-F0B8-FA0B-B711134B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5DA38-487B-6EDF-BDE6-2DDAEA5A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FFB66-629E-9A88-8504-57A7219A1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066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26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C4BF-0D6A-3BED-AC9D-4C9273D2E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discrimination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B894A-F898-1CFE-E2DE-021BF53B9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A4C2D-1DC6-33F0-91AE-363E956AA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922"/>
            <a:ext cx="12192000" cy="43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53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1EBE-0647-E276-ED59-70E467530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532C3-5C8B-6544-B10C-72727D1AA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results of literature with our results </a:t>
            </a:r>
          </a:p>
        </p:txBody>
      </p:sp>
    </p:spTree>
    <p:extLst>
      <p:ext uri="{BB962C8B-B14F-4D97-AF65-F5344CB8AC3E}">
        <p14:creationId xmlns:p14="http://schemas.microsoft.com/office/powerpoint/2010/main" val="3994530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64EA-193B-96B0-EAD0-3415A0D6F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D3BF-11DC-A3B2-EB1F-6719D64AE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D276E-2614-541F-C504-4715B1B0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3" y="681037"/>
            <a:ext cx="5865457" cy="4614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BE3DDE-8F79-5054-6131-F1EABAE1A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81037"/>
            <a:ext cx="5757338" cy="45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9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3E0EC-F23F-AA53-5E39-1D494822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67423-76BD-C39E-0ADB-FE59E0440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26A48F-784A-BD2D-A905-CB898F6CB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829341"/>
            <a:ext cx="5906962" cy="4647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D1B711-ED58-7F4F-05D0-E9BAE406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210" y="918342"/>
            <a:ext cx="5793834" cy="455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07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35D7-285A-3278-9468-8ACF04D79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4CA5F-5483-2502-6315-8C7520B67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9FBD2-EF12-1CE6-FD98-95AF457B9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91" y="1027906"/>
            <a:ext cx="5530917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A9BB94-A449-E2BA-CAE2-A5812DB21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7906"/>
            <a:ext cx="5405951" cy="425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0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81-1D51-CC27-B0EA-7B0314931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B1CA9-6ED4-BBFC-F56D-B1732F1CF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80270-653E-24DC-A894-DE78124B4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63" y="1027906"/>
            <a:ext cx="5707665" cy="4490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031091-C5F3-8DBE-77EE-0743EC18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081" y="1027906"/>
            <a:ext cx="5938604" cy="467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C262-8034-A7A3-DD3A-D8E797A1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2427B-205B-7FA2-E9A0-F0AA79B9F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F50C3-8009-5E0A-D744-82BC023FB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3" y="681037"/>
            <a:ext cx="6108724" cy="4805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F67AA-8978-F154-8CC8-E22D7023F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68054"/>
            <a:ext cx="5998118" cy="47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7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CF340-9F32-48DB-F020-AAE263A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B454C-BF93-28D9-92CE-BBEAE05ED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58E81-ACEA-750F-BE5A-7A961287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46" y="595421"/>
            <a:ext cx="6365510" cy="5007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A4447-18AC-C61E-F585-E6FB61936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484" y="773555"/>
            <a:ext cx="55309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7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111-F7A2-A0A5-C693-64DF6099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4B0F2-3C2B-D3EB-D895-DBAC4F973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B163C-F3C5-0FE4-3B9F-9DBE77158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977" y="1027906"/>
            <a:ext cx="6202977" cy="48800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EBBC9-2078-78DE-199B-7D98A6E79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24" y="1113795"/>
            <a:ext cx="6202976" cy="48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21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96</Words>
  <Application>Microsoft Macintosh PowerPoint</Application>
  <PresentationFormat>Widescreen</PresentationFormat>
  <Paragraphs>25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July 14 2022</vt:lpstr>
      <vt:lpstr>Patients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to do next</vt:lpstr>
      <vt:lpstr>Our CT w contrast vs. Rider data</vt:lpstr>
      <vt:lpstr>Stable</vt:lpstr>
      <vt:lpstr>Stable</vt:lpstr>
      <vt:lpstr>Stable</vt:lpstr>
      <vt:lpstr>Low discrimination power</vt:lpstr>
      <vt:lpstr>Low discrimination power</vt:lpstr>
      <vt:lpstr>Low discrimination power</vt:lpstr>
      <vt:lpstr>Low discrimination power</vt:lpstr>
      <vt:lpstr>High discrimination power</vt:lpstr>
      <vt:lpstr>High discrimination power</vt:lpstr>
      <vt:lpstr>High discrimination power</vt:lpstr>
      <vt:lpstr>High discrimination power</vt:lpstr>
      <vt:lpstr>High discrimination power</vt:lpstr>
      <vt:lpstr>What to do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July 14 2022</dc:title>
  <dc:creator>Shi, Menglin (ms4tg)</dc:creator>
  <cp:lastModifiedBy>Shi, Menglin (ms4tg)</cp:lastModifiedBy>
  <cp:revision>2</cp:revision>
  <dcterms:created xsi:type="dcterms:W3CDTF">2022-07-14T04:24:02Z</dcterms:created>
  <dcterms:modified xsi:type="dcterms:W3CDTF">2022-07-14T05:44:53Z</dcterms:modified>
</cp:coreProperties>
</file>